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NA SENDA DO CALVÁRIO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SENDA DO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Seguia tristemente e só, </a:t>
            </a:r>
          </a:p>
          <a:p>
            <a:r>
              <a:rPr lang="pt-BR" dirty="0"/>
              <a:t>ninguém a me observar; </a:t>
            </a:r>
          </a:p>
          <a:p>
            <a:r>
              <a:rPr lang="pt-BR" dirty="0"/>
              <a:t>Curvado ao fardo andava </a:t>
            </a:r>
          </a:p>
          <a:p>
            <a:r>
              <a:rPr lang="pt-BR" dirty="0"/>
              <a:t>eu, e quis desesperar;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SENDA DO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Queixei-me então a Cristo, </a:t>
            </a:r>
          </a:p>
          <a:p>
            <a:r>
              <a:rPr lang="pt-BR" dirty="0"/>
              <a:t>do mundo a me atrair, </a:t>
            </a:r>
          </a:p>
          <a:p>
            <a:r>
              <a:rPr lang="pt-BR" dirty="0"/>
              <a:t>E Sua voz suave pude ouvir: </a:t>
            </a:r>
          </a:p>
        </p:txBody>
      </p:sp>
    </p:spTree>
    <p:extLst>
      <p:ext uri="{BB962C8B-B14F-4D97-AF65-F5344CB8AC3E}">
        <p14:creationId xmlns:p14="http://schemas.microsoft.com/office/powerpoint/2010/main" val="9449314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SENDA DO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“Na senda do Calvário </a:t>
            </a:r>
          </a:p>
          <a:p>
            <a:r>
              <a:rPr lang="pt-BR" dirty="0"/>
              <a:t>Meus pés também cansei, </a:t>
            </a:r>
          </a:p>
          <a:p>
            <a:r>
              <a:rPr lang="pt-BR" dirty="0"/>
              <a:t>E sob a cruz pesada, </a:t>
            </a:r>
          </a:p>
          <a:p>
            <a:r>
              <a:rPr lang="pt-BR" dirty="0"/>
              <a:t>sem forças Me prostrei; </a:t>
            </a:r>
          </a:p>
        </p:txBody>
      </p:sp>
    </p:spTree>
    <p:extLst>
      <p:ext uri="{BB962C8B-B14F-4D97-AF65-F5344CB8AC3E}">
        <p14:creationId xmlns:p14="http://schemas.microsoft.com/office/powerpoint/2010/main" val="3236760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SENDA DO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Cansado peregrino, </a:t>
            </a:r>
          </a:p>
          <a:p>
            <a:r>
              <a:rPr lang="pt-BR" dirty="0"/>
              <a:t>a noite chega ao fim. </a:t>
            </a:r>
          </a:p>
          <a:p>
            <a:r>
              <a:rPr lang="pt-BR" dirty="0"/>
              <a:t>Ó, toma a cruz e </a:t>
            </a:r>
          </a:p>
          <a:p>
            <a:r>
              <a:rPr lang="pt-BR" dirty="0"/>
              <a:t>segue junto a Mim.”</a:t>
            </a:r>
          </a:p>
        </p:txBody>
      </p:sp>
    </p:spTree>
    <p:extLst>
      <p:ext uri="{BB962C8B-B14F-4D97-AF65-F5344CB8AC3E}">
        <p14:creationId xmlns:p14="http://schemas.microsoft.com/office/powerpoint/2010/main" val="1522422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SENDA DO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Do que eu Te ofereci,</a:t>
            </a:r>
          </a:p>
          <a:p>
            <a:r>
              <a:rPr lang="pt-BR" dirty="0"/>
              <a:t>Jesus, não posso me gabar; </a:t>
            </a:r>
          </a:p>
          <a:p>
            <a:r>
              <a:rPr lang="pt-BR" dirty="0"/>
              <a:t>Tão pouco sacrifício fiz, </a:t>
            </a:r>
          </a:p>
          <a:p>
            <a:r>
              <a:rPr lang="pt-BR" dirty="0"/>
              <a:t>Não quis me esforçar; </a:t>
            </a:r>
          </a:p>
        </p:txBody>
      </p:sp>
    </p:spTree>
    <p:extLst>
      <p:ext uri="{BB962C8B-B14F-4D97-AF65-F5344CB8AC3E}">
        <p14:creationId xmlns:p14="http://schemas.microsoft.com/office/powerpoint/2010/main" val="2129955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SENDA DO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quando vi Tua morte, passei a Te seguir; </a:t>
            </a:r>
          </a:p>
          <a:p>
            <a:r>
              <a:rPr lang="pt-BR" dirty="0"/>
              <a:t>E Tua voz suave pude ouvir: </a:t>
            </a:r>
          </a:p>
        </p:txBody>
      </p:sp>
    </p:spTree>
    <p:extLst>
      <p:ext uri="{BB962C8B-B14F-4D97-AF65-F5344CB8AC3E}">
        <p14:creationId xmlns:p14="http://schemas.microsoft.com/office/powerpoint/2010/main" val="3758422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SENDA DO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“Deixei do trono a glória, </a:t>
            </a:r>
          </a:p>
          <a:p>
            <a:r>
              <a:rPr lang="pt-BR" dirty="0"/>
              <a:t>deixei do Céu a luz, </a:t>
            </a:r>
          </a:p>
          <a:p>
            <a:r>
              <a:rPr lang="pt-BR" dirty="0"/>
              <a:t>E Minhas mãos pregaram </a:t>
            </a:r>
          </a:p>
          <a:p>
            <a:r>
              <a:rPr lang="pt-BR" dirty="0"/>
              <a:t>sobre uma rude cruz; </a:t>
            </a:r>
          </a:p>
        </p:txBody>
      </p:sp>
    </p:spTree>
    <p:extLst>
      <p:ext uri="{BB962C8B-B14F-4D97-AF65-F5344CB8AC3E}">
        <p14:creationId xmlns:p14="http://schemas.microsoft.com/office/powerpoint/2010/main" val="1765696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SENDA DO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tua mão na Minha, </a:t>
            </a:r>
          </a:p>
          <a:p>
            <a:r>
              <a:rPr lang="pt-BR" dirty="0"/>
              <a:t>sigamos, pois, assim; </a:t>
            </a:r>
          </a:p>
          <a:p>
            <a:r>
              <a:rPr lang="pt-BR" dirty="0"/>
              <a:t>Ó, toma a cruz e </a:t>
            </a:r>
          </a:p>
          <a:p>
            <a:r>
              <a:rPr lang="pt-BR" dirty="0"/>
              <a:t>segue junto </a:t>
            </a:r>
            <a:r>
              <a:rPr lang="pt-BR"/>
              <a:t>a Mim.”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13379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210</Words>
  <Application>Microsoft Office PowerPoint</Application>
  <PresentationFormat>Apresentação na tela (16:9)</PresentationFormat>
  <Paragraphs>47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NA SENDA DO CALVÁRIO</vt:lpstr>
      <vt:lpstr>NA SENDA DO CALVÁRIO</vt:lpstr>
      <vt:lpstr>NA SENDA DO CALVÁRIO</vt:lpstr>
      <vt:lpstr>NA SENDA DO CALVÁRIO</vt:lpstr>
      <vt:lpstr>NA SENDA DO CALVÁRIO</vt:lpstr>
      <vt:lpstr>NA SENDA DO CALVÁRIO</vt:lpstr>
      <vt:lpstr>NA SENDA DO CALVÁRIO</vt:lpstr>
      <vt:lpstr>NA SENDA DO CALVÁRIO</vt:lpstr>
      <vt:lpstr>NA SENDA DO CALVÁRIO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2019-06-12T22:26:32Z</dcterms:modified>
</cp:coreProperties>
</file>

<file path=docProps/thumbnail.jpeg>
</file>